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5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76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16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350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2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94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65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839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420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28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965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88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1F970-6257-8044-9843-811509C17838}" type="datetimeFigureOut">
              <a:rPr lang="en-US" smtClean="0"/>
              <a:t>3/20/2014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D33EA-DB8E-8E40-94C4-1FB7891A9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48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scis.gov/e-verify/about-program/e-verify-employers-search-too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hrm.org/Communities/SHRMChapters/Pages/default.aspx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Attracting and </a:t>
            </a:r>
            <a:r>
              <a:rPr lang="en-US" dirty="0"/>
              <a:t>R</a:t>
            </a:r>
            <a:r>
              <a:rPr lang="en-US" dirty="0" smtClean="0"/>
              <a:t>etaining </a:t>
            </a:r>
            <a:r>
              <a:rPr lang="en-US" dirty="0"/>
              <a:t>E</a:t>
            </a:r>
            <a:r>
              <a:rPr lang="en-US" dirty="0" smtClean="0"/>
              <a:t>mployers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Insight and tips </a:t>
            </a:r>
          </a:p>
          <a:p>
            <a:r>
              <a:rPr lang="en-US" dirty="0" smtClean="0"/>
              <a:t>Yvette Herrera-Greer, PHR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513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	</a:t>
            </a:r>
            <a:endParaRPr lang="en-US" dirty="0"/>
          </a:p>
        </p:txBody>
      </p:sp>
      <p:pic>
        <p:nvPicPr>
          <p:cNvPr id="8" name="Content Placeholder 7" descr="BeFunky_Impressionist_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2" b="22502"/>
          <a:stretch>
            <a:fillRect/>
          </a:stretch>
        </p:blipFill>
        <p:spPr>
          <a:xfrm>
            <a:off x="1850490" y="3603494"/>
            <a:ext cx="2821684" cy="1551817"/>
          </a:xfrm>
        </p:spPr>
      </p:pic>
      <p:sp>
        <p:nvSpPr>
          <p:cNvPr id="9" name="Cloud Callout 8"/>
          <p:cNvSpPr/>
          <p:nvPr/>
        </p:nvSpPr>
        <p:spPr>
          <a:xfrm>
            <a:off x="2797256" y="1995604"/>
            <a:ext cx="2131962" cy="1179220"/>
          </a:xfrm>
          <a:prstGeom prst="cloudCallou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288712" y="2297969"/>
            <a:ext cx="1383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Hi Everyone!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929218" y="3108904"/>
            <a:ext cx="34927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Global Recruiting Coordinator, PATH 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Global Health Non-Profit -Driving transformative innovation to save lives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Seattle SHRM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President Elect</a:t>
            </a:r>
          </a:p>
          <a:p>
            <a:endParaRPr lang="en-US" dirty="0"/>
          </a:p>
          <a:p>
            <a:r>
              <a:rPr lang="en-US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222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Connecting with Employers – 20 min</a:t>
            </a:r>
          </a:p>
          <a:p>
            <a:pPr lvl="1"/>
            <a:r>
              <a:rPr lang="en-US" dirty="0" smtClean="0"/>
              <a:t>Expressing value</a:t>
            </a:r>
          </a:p>
          <a:p>
            <a:pPr lvl="1"/>
            <a:r>
              <a:rPr lang="en-US" dirty="0" smtClean="0"/>
              <a:t>Side doors</a:t>
            </a:r>
          </a:p>
          <a:p>
            <a:pPr lvl="1"/>
            <a:r>
              <a:rPr lang="en-US" dirty="0" smtClean="0"/>
              <a:t>Leveraging Associations</a:t>
            </a:r>
          </a:p>
          <a:p>
            <a:pPr lvl="1"/>
            <a:r>
              <a:rPr lang="en-US" dirty="0" smtClean="0"/>
              <a:t>Networking with Employers </a:t>
            </a:r>
          </a:p>
          <a:p>
            <a:pPr lvl="1"/>
            <a:r>
              <a:rPr lang="en-US" dirty="0" smtClean="0"/>
              <a:t>Example of a good networking event </a:t>
            </a:r>
          </a:p>
          <a:p>
            <a:r>
              <a:rPr lang="en-US" dirty="0" smtClean="0"/>
              <a:t>Questions – 10 min </a:t>
            </a:r>
          </a:p>
        </p:txBody>
      </p:sp>
    </p:spTree>
    <p:extLst>
      <p:ext uri="{BB962C8B-B14F-4D97-AF65-F5344CB8AC3E}">
        <p14:creationId xmlns:p14="http://schemas.microsoft.com/office/powerpoint/2010/main" val="301450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Employers</a:t>
            </a:r>
            <a:r>
              <a:rPr lang="en-US" dirty="0"/>
              <a:t> </a:t>
            </a:r>
            <a:r>
              <a:rPr lang="en-US" dirty="0" smtClean="0"/>
              <a:t>Connecting with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value can you provide to an employer?</a:t>
            </a:r>
          </a:p>
          <a:p>
            <a:pPr lvl="1"/>
            <a:r>
              <a:rPr lang="en-US" dirty="0" smtClean="0"/>
              <a:t>Numbers count </a:t>
            </a:r>
          </a:p>
          <a:p>
            <a:pPr lvl="2"/>
            <a:r>
              <a:rPr lang="en-US" dirty="0" smtClean="0"/>
              <a:t>Provide demographic information</a:t>
            </a:r>
          </a:p>
          <a:p>
            <a:pPr lvl="3"/>
            <a:r>
              <a:rPr lang="en-US" dirty="0" smtClean="0"/>
              <a:t>Diversity and inclusion plans</a:t>
            </a:r>
          </a:p>
          <a:p>
            <a:pPr lvl="3"/>
            <a:r>
              <a:rPr lang="en-US" dirty="0" smtClean="0"/>
              <a:t>Office of Federal Contractor Compliance Programs (OFCCP)</a:t>
            </a:r>
          </a:p>
          <a:p>
            <a:pPr lvl="4"/>
            <a:r>
              <a:rPr lang="en-US" dirty="0" smtClean="0"/>
              <a:t>New rules beginning in 2014/2015 requires more outreach</a:t>
            </a:r>
          </a:p>
          <a:p>
            <a:pPr lvl="4"/>
            <a:r>
              <a:rPr lang="en-US" dirty="0" smtClean="0"/>
              <a:t>Finding Federal Contractors: </a:t>
            </a:r>
          </a:p>
          <a:p>
            <a:pPr lvl="4"/>
            <a:r>
              <a:rPr lang="en-US" u="sng" dirty="0">
                <a:hlinkClick r:id="rId2"/>
              </a:rPr>
              <a:t>http://www.uscis.gov/e-verify/about-program/e-verify-employers-search-tool</a:t>
            </a:r>
            <a:r>
              <a:rPr lang="en-US" dirty="0"/>
              <a:t> </a:t>
            </a:r>
            <a:endParaRPr lang="en-US" dirty="0" smtClean="0"/>
          </a:p>
          <a:p>
            <a:pPr lvl="3"/>
            <a:r>
              <a:rPr lang="en-US" dirty="0" smtClean="0"/>
              <a:t>Joint Diversity employment groups </a:t>
            </a:r>
          </a:p>
          <a:p>
            <a:pPr lvl="4"/>
            <a:r>
              <a:rPr lang="en-US" dirty="0" smtClean="0"/>
              <a:t>Puget Sound Diversity Employment Network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507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door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Temporary hiring needs?</a:t>
            </a:r>
          </a:p>
          <a:p>
            <a:pPr lvl="2"/>
            <a:r>
              <a:rPr lang="en-US" dirty="0" smtClean="0"/>
              <a:t>Costs associated with contingent staffing:</a:t>
            </a:r>
          </a:p>
          <a:p>
            <a:pPr lvl="3"/>
            <a:r>
              <a:rPr lang="en-US" dirty="0" smtClean="0"/>
              <a:t>Est. 60% mark up if a temp service finds my temp</a:t>
            </a:r>
          </a:p>
          <a:p>
            <a:pPr lvl="3"/>
            <a:r>
              <a:rPr lang="en-US" dirty="0" smtClean="0"/>
              <a:t>Est. 30% if I find a temp and run them through a temp agency for payroll</a:t>
            </a:r>
          </a:p>
          <a:p>
            <a:pPr lvl="2"/>
            <a:r>
              <a:rPr lang="en-US" dirty="0" smtClean="0"/>
              <a:t>Look for those in charge of contingent staffing</a:t>
            </a:r>
          </a:p>
          <a:p>
            <a:pPr lvl="3"/>
            <a:r>
              <a:rPr lang="en-US" dirty="0" err="1" smtClean="0"/>
              <a:t>Linkedin</a:t>
            </a:r>
            <a:endParaRPr lang="en-US" dirty="0" smtClean="0"/>
          </a:p>
          <a:p>
            <a:pPr lvl="2"/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Connect with temp agencies </a:t>
            </a:r>
          </a:p>
          <a:p>
            <a:pPr lvl="3"/>
            <a:r>
              <a:rPr lang="en-US" dirty="0" err="1" smtClean="0">
                <a:solidFill>
                  <a:schemeClr val="bg2">
                    <a:lumMod val="50000"/>
                  </a:schemeClr>
                </a:solidFill>
              </a:rPr>
              <a:t>Essia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 Health ( formerly Scribes Stat)</a:t>
            </a:r>
          </a:p>
          <a:p>
            <a:pPr lvl="3"/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Pros and Cons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710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Associations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Professional Associations</a:t>
            </a:r>
          </a:p>
          <a:p>
            <a:pPr lvl="1"/>
            <a:r>
              <a:rPr lang="en-US" dirty="0" smtClean="0"/>
              <a:t>Community involvement – workforce readiness</a:t>
            </a:r>
          </a:p>
          <a:p>
            <a:pPr lvl="2"/>
            <a:r>
              <a:rPr lang="en-US" dirty="0" smtClean="0"/>
              <a:t>Go through the Board </a:t>
            </a:r>
          </a:p>
          <a:p>
            <a:pPr lvl="3"/>
            <a:r>
              <a:rPr lang="en-US" dirty="0" smtClean="0"/>
              <a:t>Have a vision</a:t>
            </a:r>
          </a:p>
          <a:p>
            <a:pPr lvl="4"/>
            <a:r>
              <a:rPr lang="en-US" dirty="0" smtClean="0"/>
              <a:t>Networking</a:t>
            </a:r>
          </a:p>
          <a:p>
            <a:pPr lvl="4"/>
            <a:r>
              <a:rPr lang="en-US" dirty="0" smtClean="0"/>
              <a:t>Job Shadow</a:t>
            </a:r>
          </a:p>
          <a:p>
            <a:pPr lvl="4"/>
            <a:r>
              <a:rPr lang="en-US" dirty="0" smtClean="0"/>
              <a:t>Internship</a:t>
            </a:r>
          </a:p>
          <a:p>
            <a:pPr lvl="2"/>
            <a:r>
              <a:rPr lang="en-US" dirty="0" smtClean="0"/>
              <a:t>Associations to think about: </a:t>
            </a:r>
          </a:p>
          <a:p>
            <a:pPr lvl="3"/>
            <a:r>
              <a:rPr lang="en-US" dirty="0" smtClean="0"/>
              <a:t>Washington Healthcare Human Resource Association</a:t>
            </a:r>
          </a:p>
          <a:p>
            <a:pPr lvl="3"/>
            <a:r>
              <a:rPr lang="en-US" dirty="0" smtClean="0"/>
              <a:t>SHRM Chapters </a:t>
            </a:r>
          </a:p>
          <a:p>
            <a:pPr lvl="3"/>
            <a:r>
              <a:rPr lang="en-US" dirty="0" smtClean="0"/>
              <a:t>Washington State Hospital Association</a:t>
            </a:r>
          </a:p>
          <a:p>
            <a:pPr lvl="3"/>
            <a:r>
              <a:rPr lang="en-US" dirty="0" smtClean="0"/>
              <a:t>Washington State Psychological Association</a:t>
            </a:r>
          </a:p>
          <a:p>
            <a:pPr lvl="3"/>
            <a:r>
              <a:rPr lang="en-US" dirty="0" smtClean="0"/>
              <a:t>Washington Assoc. of Naturopathic Physicians</a:t>
            </a:r>
          </a:p>
          <a:p>
            <a:pPr lvl="3"/>
            <a:r>
              <a:rPr lang="en-US" dirty="0" smtClean="0"/>
              <a:t>American Academy of Pediatrics – WA State Chapter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681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Networking with Employers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262" y="1417638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Go to events where employers are </a:t>
            </a:r>
          </a:p>
          <a:p>
            <a:pPr lvl="1"/>
            <a:r>
              <a:rPr lang="en-US" dirty="0" smtClean="0"/>
              <a:t>OFCCP education events </a:t>
            </a:r>
          </a:p>
          <a:p>
            <a:pPr lvl="1"/>
            <a:r>
              <a:rPr lang="en-US" dirty="0" smtClean="0"/>
              <a:t>SHRM chapter events </a:t>
            </a:r>
          </a:p>
          <a:p>
            <a:pPr lvl="2"/>
            <a:r>
              <a:rPr lang="en-US" dirty="0" smtClean="0">
                <a:hlinkClick r:id="rId2"/>
              </a:rPr>
              <a:t>http://www.shrm.org/Communities/SHRMChapters/Pages/default.aspx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Career fairs geared to Veterans</a:t>
            </a:r>
          </a:p>
          <a:p>
            <a:pPr lvl="2"/>
            <a:r>
              <a:rPr lang="en-US" dirty="0" smtClean="0"/>
              <a:t>JBLM -AACAP</a:t>
            </a:r>
          </a:p>
          <a:p>
            <a:pPr lvl="2"/>
            <a:r>
              <a:rPr lang="en-US" dirty="0" smtClean="0"/>
              <a:t>Heroes to Hired h2h.job</a:t>
            </a:r>
          </a:p>
          <a:p>
            <a:pPr lvl="2"/>
            <a:r>
              <a:rPr lang="en-US" dirty="0" smtClean="0"/>
              <a:t>Look for low cost or free events to employers to capture smaller employers</a:t>
            </a:r>
          </a:p>
          <a:p>
            <a:pPr lvl="1"/>
            <a:r>
              <a:rPr lang="en-US" dirty="0" smtClean="0"/>
              <a:t>Create a networking event and invite employers </a:t>
            </a:r>
          </a:p>
        </p:txBody>
      </p:sp>
    </p:spTree>
    <p:extLst>
      <p:ext uri="{BB962C8B-B14F-4D97-AF65-F5344CB8AC3E}">
        <p14:creationId xmlns:p14="http://schemas.microsoft.com/office/powerpoint/2010/main" val="2073036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kd181702sdc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125" y="589611"/>
            <a:ext cx="3634318" cy="4671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skd182163sd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10" y="257010"/>
            <a:ext cx="1833840" cy="5367338"/>
          </a:xfrm>
          <a:prstGeom prst="rect">
            <a:avLst/>
          </a:prstGeom>
        </p:spPr>
      </p:pic>
      <p:pic>
        <p:nvPicPr>
          <p:cNvPr id="16" name="Picture 15" descr="skd181754sd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443" y="589611"/>
            <a:ext cx="2095464" cy="575413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6977" y="1345521"/>
            <a:ext cx="1209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merican Typewriter"/>
                <a:cs typeface="American Typewriter"/>
              </a:rPr>
              <a:t>FOLLOW UP!</a:t>
            </a:r>
            <a:endParaRPr lang="en-US" dirty="0">
              <a:latin typeface="American Typewriter"/>
              <a:cs typeface="American Typewriter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88322" y="1991852"/>
            <a:ext cx="1572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pple Chancery"/>
                <a:cs typeface="Apple Chancery"/>
              </a:rPr>
              <a:t>FOLLOW UP!</a:t>
            </a:r>
            <a:endParaRPr lang="en-US" dirty="0">
              <a:latin typeface="Apple Chancery"/>
              <a:cs typeface="Apple Chancery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8051" y="1822575"/>
            <a:ext cx="1345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Bangla Sangam MN"/>
                <a:cs typeface="Bangla Sangam MN"/>
              </a:rPr>
              <a:t>FOLLOW UP!</a:t>
            </a:r>
            <a:endParaRPr lang="en-US" sz="1400" b="1" dirty="0">
              <a:latin typeface="Bangla Sangam MN"/>
              <a:cs typeface="Bangla Sangam MN"/>
            </a:endParaRPr>
          </a:p>
        </p:txBody>
      </p:sp>
    </p:spTree>
    <p:extLst>
      <p:ext uri="{BB962C8B-B14F-4D97-AF65-F5344CB8AC3E}">
        <p14:creationId xmlns:p14="http://schemas.microsoft.com/office/powerpoint/2010/main" val="748825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6046"/>
            <a:ext cx="8229600" cy="1143000"/>
          </a:xfrm>
        </p:spPr>
        <p:txBody>
          <a:bodyPr/>
          <a:lstStyle/>
          <a:p>
            <a:r>
              <a:rPr lang="en-US" dirty="0" smtClean="0"/>
              <a:t>Networking events</a:t>
            </a:r>
            <a:endParaRPr lang="en-US" dirty="0"/>
          </a:p>
        </p:txBody>
      </p:sp>
      <p:pic>
        <p:nvPicPr>
          <p:cNvPr id="12" name="Picture 11" descr="aa05384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215" y="1627411"/>
            <a:ext cx="761816" cy="2267733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57200" y="1269930"/>
            <a:ext cx="3262393" cy="323529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019939" y="1335247"/>
            <a:ext cx="3341586" cy="3169981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Content Placeholder 15" descr="j0289528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373" r="-86373"/>
          <a:stretch>
            <a:fillRect/>
          </a:stretch>
        </p:blipFill>
        <p:spPr>
          <a:xfrm>
            <a:off x="1043300" y="1779762"/>
            <a:ext cx="2996501" cy="1647960"/>
          </a:xfrm>
        </p:spPr>
      </p:pic>
      <p:pic>
        <p:nvPicPr>
          <p:cNvPr id="18" name="Picture 17" descr="rbso_0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037" y="1779762"/>
            <a:ext cx="930178" cy="2406890"/>
          </a:xfrm>
          <a:prstGeom prst="rect">
            <a:avLst/>
          </a:prstGeom>
        </p:spPr>
      </p:pic>
      <p:pic>
        <p:nvPicPr>
          <p:cNvPr id="22" name="Picture 21" descr="7459092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23" y="2215077"/>
            <a:ext cx="1067231" cy="1791249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2509969" y="4006326"/>
            <a:ext cx="3360587" cy="2630570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 descr="rbso_0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44" y="4505228"/>
            <a:ext cx="677749" cy="1753714"/>
          </a:xfrm>
          <a:prstGeom prst="rect">
            <a:avLst/>
          </a:prstGeom>
        </p:spPr>
      </p:pic>
      <p:pic>
        <p:nvPicPr>
          <p:cNvPr id="26" name="Picture 25" descr="7459092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93" y="4505228"/>
            <a:ext cx="1067231" cy="1791249"/>
          </a:xfrm>
          <a:prstGeom prst="rect">
            <a:avLst/>
          </a:prstGeom>
        </p:spPr>
      </p:pic>
      <p:pic>
        <p:nvPicPr>
          <p:cNvPr id="27" name="Picture 26" descr="aa05384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824" y="4369163"/>
            <a:ext cx="512956" cy="1526941"/>
          </a:xfrm>
          <a:prstGeom prst="rect">
            <a:avLst/>
          </a:prstGeom>
        </p:spPr>
      </p:pic>
      <p:pic>
        <p:nvPicPr>
          <p:cNvPr id="29" name="Picture 28" descr="BU009455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862" y="1627411"/>
            <a:ext cx="871922" cy="111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47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pic>
        <p:nvPicPr>
          <p:cNvPr id="4" name="Picture 3" descr="j03155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66" y="2127291"/>
            <a:ext cx="3657600" cy="260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24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299</Words>
  <Application>Microsoft Office PowerPoint</Application>
  <PresentationFormat>On-screen Show (4:3)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American Typewriter</vt:lpstr>
      <vt:lpstr>Apple Chancery</vt:lpstr>
      <vt:lpstr>Arial</vt:lpstr>
      <vt:lpstr>Bangla Sangam MN</vt:lpstr>
      <vt:lpstr>Calibri</vt:lpstr>
      <vt:lpstr>Office Theme</vt:lpstr>
      <vt:lpstr>Attracting and Retaining Employers</vt:lpstr>
      <vt:lpstr>Introduction </vt:lpstr>
      <vt:lpstr>Agenda </vt:lpstr>
      <vt:lpstr>Employers Connecting with You</vt:lpstr>
      <vt:lpstr>Side door</vt:lpstr>
      <vt:lpstr>Leveraging Associations </vt:lpstr>
      <vt:lpstr>Networking with Employers </vt:lpstr>
      <vt:lpstr>PowerPoint Presentation</vt:lpstr>
      <vt:lpstr>Networking events</vt:lpstr>
      <vt:lpstr>Questions?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Travels around employers</dc:title>
  <dc:creator>YVETTE HERRERA-Greer</dc:creator>
  <cp:lastModifiedBy>Pam Heeke</cp:lastModifiedBy>
  <cp:revision>19</cp:revision>
  <dcterms:created xsi:type="dcterms:W3CDTF">2014-03-16T19:09:23Z</dcterms:created>
  <dcterms:modified xsi:type="dcterms:W3CDTF">2014-03-20T18:24:41Z</dcterms:modified>
</cp:coreProperties>
</file>